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7" r:id="rId7"/>
    <p:sldId id="288" r:id="rId8"/>
    <p:sldId id="273" r:id="rId9"/>
    <p:sldId id="275" r:id="rId10"/>
    <p:sldId id="261" r:id="rId11"/>
    <p:sldId id="284" r:id="rId12"/>
    <p:sldId id="282" r:id="rId13"/>
    <p:sldId id="283" r:id="rId14"/>
    <p:sldId id="262" r:id="rId15"/>
    <p:sldId id="286" r:id="rId16"/>
    <p:sldId id="274" r:id="rId17"/>
    <p:sldId id="263" r:id="rId18"/>
    <p:sldId id="264" r:id="rId19"/>
    <p:sldId id="290" r:id="rId20"/>
    <p:sldId id="266" r:id="rId21"/>
    <p:sldId id="278" r:id="rId22"/>
    <p:sldId id="265" r:id="rId23"/>
    <p:sldId id="279" r:id="rId24"/>
    <p:sldId id="281" r:id="rId25"/>
    <p:sldId id="285" r:id="rId26"/>
    <p:sldId id="289" r:id="rId27"/>
    <p:sldId id="269" r:id="rId28"/>
    <p:sldId id="270" r:id="rId29"/>
    <p:sldId id="271" r:id="rId30"/>
    <p:sldId id="280" r:id="rId31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30" autoAdjust="0"/>
  </p:normalViewPr>
  <p:slideViewPr>
    <p:cSldViewPr>
      <p:cViewPr varScale="1">
        <p:scale>
          <a:sx n="61" d="100"/>
          <a:sy n="61" d="100"/>
        </p:scale>
        <p:origin x="-1524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0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артинки рамки цвет\image (3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1027" name="Picture 3" descr="C:\Documents and Settings\User\Рабочий стол\slide_а.jpg"/>
          <p:cNvPicPr>
            <a:picLocks noChangeAspect="1" noChangeArrowheads="1"/>
          </p:cNvPicPr>
          <p:nvPr/>
        </p:nvPicPr>
        <p:blipFill>
          <a:blip r:embed="rId3" cstate="print"/>
          <a:srcRect l="17187" t="18750" r="18125" b="33750"/>
          <a:stretch>
            <a:fillRect/>
          </a:stretch>
        </p:blipFill>
        <p:spPr bwMode="auto">
          <a:xfrm>
            <a:off x="1000108" y="2143108"/>
            <a:ext cx="4929222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1142984" y="642910"/>
            <a:ext cx="446269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МБДОУ Трубчевский детский сад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комбинированного вида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Белочка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2500306" y="5331417"/>
            <a:ext cx="3276859" cy="121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Воспитатель: </a:t>
            </a:r>
            <a:r>
              <a:rPr kumimoji="0" lang="ru-RU" sz="2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Аношкина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Татьяна  Викторовна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86058" y="7429520"/>
            <a:ext cx="205197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Трубчевск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2018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артинки рамки цвет\image (3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2049" name="Picture 1" descr="C:\Documents and Settings\User\Рабочий стол\slide_ж.jpg"/>
          <p:cNvPicPr>
            <a:picLocks noChangeAspect="1" noChangeArrowheads="1"/>
          </p:cNvPicPr>
          <p:nvPr/>
        </p:nvPicPr>
        <p:blipFill>
          <a:blip r:embed="rId3" cstate="print"/>
          <a:srcRect l="5000" t="7500" r="7812" b="47500"/>
          <a:stretch>
            <a:fillRect/>
          </a:stretch>
        </p:blipFill>
        <p:spPr bwMode="auto">
          <a:xfrm>
            <a:off x="642918" y="928662"/>
            <a:ext cx="5715040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F:\фото1 младшая группа 2016-2017год\IMG_08092016_102212.jpg"/>
          <p:cNvPicPr>
            <a:picLocks noChangeAspect="1" noChangeArrowheads="1"/>
          </p:cNvPicPr>
          <p:nvPr/>
        </p:nvPicPr>
        <p:blipFill>
          <a:blip r:embed="rId4" cstate="print"/>
          <a:srcRect t="27541" b="9508"/>
          <a:stretch>
            <a:fillRect/>
          </a:stretch>
        </p:blipFill>
        <p:spPr bwMode="auto">
          <a:xfrm>
            <a:off x="188640" y="3491880"/>
            <a:ext cx="3132087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F:\DCIM\Camera\IMG_11072017_111208.jpg"/>
          <p:cNvPicPr>
            <a:picLocks noChangeAspect="1" noChangeArrowheads="1"/>
          </p:cNvPicPr>
          <p:nvPr/>
        </p:nvPicPr>
        <p:blipFill>
          <a:blip r:embed="rId5" cstate="print"/>
          <a:srcRect t="14195" b="14832"/>
          <a:stretch>
            <a:fillRect/>
          </a:stretch>
        </p:blipFill>
        <p:spPr bwMode="auto">
          <a:xfrm>
            <a:off x="3356992" y="3851920"/>
            <a:ext cx="3287248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артинки рамки цвет\image (3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7" name="Picture 2" descr="F:\DCIM\Camera\IMG_27092017_161851.jpg"/>
          <p:cNvPicPr>
            <a:picLocks noChangeAspect="1" noChangeArrowheads="1"/>
          </p:cNvPicPr>
          <p:nvPr/>
        </p:nvPicPr>
        <p:blipFill>
          <a:blip r:embed="rId3" cstate="print"/>
          <a:srcRect b="21105"/>
          <a:stretch>
            <a:fillRect/>
          </a:stretch>
        </p:blipFill>
        <p:spPr bwMode="auto">
          <a:xfrm>
            <a:off x="3429000" y="611560"/>
            <a:ext cx="2792895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F:\DCIM\Camera\IMG_26012018_162138.jpg"/>
          <p:cNvPicPr>
            <a:picLocks noChangeAspect="1" noChangeArrowheads="1"/>
          </p:cNvPicPr>
          <p:nvPr/>
        </p:nvPicPr>
        <p:blipFill>
          <a:blip r:embed="rId4" cstate="print"/>
          <a:srcRect t="8827" b="11728"/>
          <a:stretch>
            <a:fillRect/>
          </a:stretch>
        </p:blipFill>
        <p:spPr bwMode="auto">
          <a:xfrm>
            <a:off x="836712" y="971600"/>
            <a:ext cx="2447256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F:\DCIM\Camera\IMG_09102017_1605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4704" y="4788024"/>
            <a:ext cx="5566925" cy="3340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артинки рамки цвет\image (3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4098" name="Picture 2" descr="F:\DCIM\Camera\IMG_22122017_155415.jpg"/>
          <p:cNvPicPr>
            <a:picLocks noChangeAspect="1" noChangeArrowheads="1"/>
          </p:cNvPicPr>
          <p:nvPr/>
        </p:nvPicPr>
        <p:blipFill>
          <a:blip r:embed="rId3" cstate="print"/>
          <a:srcRect b="21293"/>
          <a:stretch>
            <a:fillRect/>
          </a:stretch>
        </p:blipFill>
        <p:spPr bwMode="auto">
          <a:xfrm>
            <a:off x="3573016" y="683568"/>
            <a:ext cx="2641982" cy="3465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F:\DCIM\Camera\IMG_22122017_1554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696" y="4572000"/>
            <a:ext cx="540060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F:\DCIM\Camera\IMG_19012018_170721.jpg"/>
          <p:cNvPicPr>
            <a:picLocks noChangeAspect="1" noChangeArrowheads="1"/>
          </p:cNvPicPr>
          <p:nvPr/>
        </p:nvPicPr>
        <p:blipFill>
          <a:blip r:embed="rId5" cstate="print"/>
          <a:srcRect t="7040"/>
          <a:stretch>
            <a:fillRect/>
          </a:stretch>
        </p:blipFill>
        <p:spPr bwMode="auto">
          <a:xfrm>
            <a:off x="836712" y="683568"/>
            <a:ext cx="2454964" cy="3803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артинки рамки цвет\image (3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3" name="Picture 4" descr="F:\DCIM\Camera\IMG_22122017_155110.jpg"/>
          <p:cNvPicPr>
            <a:picLocks noChangeAspect="1" noChangeArrowheads="1"/>
          </p:cNvPicPr>
          <p:nvPr/>
        </p:nvPicPr>
        <p:blipFill>
          <a:blip r:embed="rId3" cstate="print"/>
          <a:srcRect l="6103" t="16953"/>
          <a:stretch>
            <a:fillRect/>
          </a:stretch>
        </p:blipFill>
        <p:spPr bwMode="auto">
          <a:xfrm>
            <a:off x="980728" y="3347864"/>
            <a:ext cx="4990861" cy="2648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F:\DCIM\Camera\IMG_20022018_160430.jpg"/>
          <p:cNvPicPr>
            <a:picLocks noChangeAspect="1" noChangeArrowheads="1"/>
          </p:cNvPicPr>
          <p:nvPr/>
        </p:nvPicPr>
        <p:blipFill>
          <a:blip r:embed="rId4" cstate="print"/>
          <a:srcRect l="11736"/>
          <a:stretch>
            <a:fillRect/>
          </a:stretch>
        </p:blipFill>
        <p:spPr bwMode="auto">
          <a:xfrm>
            <a:off x="1700808" y="5940152"/>
            <a:ext cx="3790728" cy="2576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F:\DCIM\Camera\IMG_20022018_161134.jpg"/>
          <p:cNvPicPr>
            <a:picLocks noChangeAspect="1" noChangeArrowheads="1"/>
          </p:cNvPicPr>
          <p:nvPr/>
        </p:nvPicPr>
        <p:blipFill>
          <a:blip r:embed="rId5" cstate="print"/>
          <a:srcRect b="6667"/>
          <a:stretch>
            <a:fillRect/>
          </a:stretch>
        </p:blipFill>
        <p:spPr bwMode="auto">
          <a:xfrm>
            <a:off x="4581128" y="179512"/>
            <a:ext cx="1944216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F:\DCIM\Camera\IMG_20022018_160026.jpg"/>
          <p:cNvPicPr>
            <a:picLocks noChangeAspect="1" noChangeArrowheads="1"/>
          </p:cNvPicPr>
          <p:nvPr/>
        </p:nvPicPr>
        <p:blipFill>
          <a:blip r:embed="rId6" cstate="print"/>
          <a:srcRect l="6285" r="13581"/>
          <a:stretch>
            <a:fillRect/>
          </a:stretch>
        </p:blipFill>
        <p:spPr bwMode="auto">
          <a:xfrm>
            <a:off x="836712" y="539552"/>
            <a:ext cx="3672408" cy="2749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артинки рамки цвет\image (3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20482" name="Picture 2" descr="C:\Documents and Settings\User\Рабочий стол\slideз.jpg"/>
          <p:cNvPicPr>
            <a:picLocks noChangeAspect="1" noChangeArrowheads="1"/>
          </p:cNvPicPr>
          <p:nvPr/>
        </p:nvPicPr>
        <p:blipFill>
          <a:blip r:embed="rId3" cstate="print"/>
          <a:srcRect l="7812" t="7500" r="10625" b="53750"/>
          <a:stretch>
            <a:fillRect/>
          </a:stretch>
        </p:blipFill>
        <p:spPr bwMode="auto">
          <a:xfrm>
            <a:off x="571480" y="571472"/>
            <a:ext cx="5715040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3" name="Picture 3" descr="F:\фото1 младшая группа 2016-2017год\1 младшая 2016-2017год фото\IMG_03022017_171645.jpg"/>
          <p:cNvPicPr>
            <a:picLocks noChangeAspect="1" noChangeArrowheads="1"/>
          </p:cNvPicPr>
          <p:nvPr/>
        </p:nvPicPr>
        <p:blipFill>
          <a:blip r:embed="rId4" cstate="print"/>
          <a:srcRect t="14480" b="13244"/>
          <a:stretch>
            <a:fillRect/>
          </a:stretch>
        </p:blipFill>
        <p:spPr bwMode="auto">
          <a:xfrm>
            <a:off x="548680" y="2915816"/>
            <a:ext cx="3143272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F:\DCIM\Camera\IMG_19012018_163437.jpg"/>
          <p:cNvPicPr>
            <a:picLocks noChangeAspect="1" noChangeArrowheads="1"/>
          </p:cNvPicPr>
          <p:nvPr/>
        </p:nvPicPr>
        <p:blipFill>
          <a:blip r:embed="rId5" cstate="print"/>
          <a:srcRect b="10438"/>
          <a:stretch>
            <a:fillRect/>
          </a:stretch>
        </p:blipFill>
        <p:spPr bwMode="auto">
          <a:xfrm>
            <a:off x="3717032" y="4499992"/>
            <a:ext cx="2556728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артинки рамки цвет\image (3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10" name="Picture 3" descr="F:\DCIM\Camera\IMG_19012018_163839.jpg"/>
          <p:cNvPicPr>
            <a:picLocks noChangeAspect="1" noChangeArrowheads="1"/>
          </p:cNvPicPr>
          <p:nvPr/>
        </p:nvPicPr>
        <p:blipFill>
          <a:blip r:embed="rId3" cstate="print"/>
          <a:srcRect r="11277"/>
          <a:stretch>
            <a:fillRect/>
          </a:stretch>
        </p:blipFill>
        <p:spPr bwMode="auto">
          <a:xfrm>
            <a:off x="908720" y="1043608"/>
            <a:ext cx="4896544" cy="3311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F:\DCIM\Camera\IMG_02022018_0915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6711" y="5148064"/>
            <a:ext cx="5123723" cy="307423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артинки рамки цвет\image (3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32770" name="Picture 2" descr="C:\Documents and Settings\User\Рабочий стол\фото малышей\20161116_085900 (1).jpg"/>
          <p:cNvPicPr>
            <a:picLocks noChangeAspect="1" noChangeArrowheads="1"/>
          </p:cNvPicPr>
          <p:nvPr/>
        </p:nvPicPr>
        <p:blipFill>
          <a:blip r:embed="rId3" cstate="print"/>
          <a:srcRect l="7595" r="17722"/>
          <a:stretch>
            <a:fillRect/>
          </a:stretch>
        </p:blipFill>
        <p:spPr bwMode="auto">
          <a:xfrm>
            <a:off x="1357298" y="928662"/>
            <a:ext cx="4214842" cy="3174526"/>
          </a:xfrm>
          <a:prstGeom prst="rect">
            <a:avLst/>
          </a:prstGeom>
          <a:noFill/>
        </p:spPr>
      </p:pic>
      <p:pic>
        <p:nvPicPr>
          <p:cNvPr id="32771" name="Picture 3" descr="C:\Documents and Settings\User\Рабочий стол\фото малышей\20161107_164103.jpg"/>
          <p:cNvPicPr>
            <a:picLocks noChangeAspect="1" noChangeArrowheads="1"/>
          </p:cNvPicPr>
          <p:nvPr/>
        </p:nvPicPr>
        <p:blipFill>
          <a:blip r:embed="rId4" cstate="print"/>
          <a:srcRect l="4438" r="17158"/>
          <a:stretch>
            <a:fillRect/>
          </a:stretch>
        </p:blipFill>
        <p:spPr bwMode="auto">
          <a:xfrm>
            <a:off x="1214422" y="4357686"/>
            <a:ext cx="4582806" cy="3287872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артинки рамки цвет\image (3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21506" name="Picture 2" descr="C:\Documents and Settings\User\Рабочий стол\о.jpg"/>
          <p:cNvPicPr>
            <a:picLocks noChangeAspect="1" noChangeArrowheads="1"/>
          </p:cNvPicPr>
          <p:nvPr/>
        </p:nvPicPr>
        <p:blipFill>
          <a:blip r:embed="rId3" cstate="print"/>
          <a:srcRect l="5000" t="5000" r="5000" b="55000"/>
          <a:stretch>
            <a:fillRect/>
          </a:stretch>
        </p:blipFill>
        <p:spPr bwMode="auto">
          <a:xfrm>
            <a:off x="642918" y="571472"/>
            <a:ext cx="5715040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7" name="Picture 3" descr="F:\фото1 младшая группа 2016-2017год\IMG_07102016_110025_1CS.jpg"/>
          <p:cNvPicPr>
            <a:picLocks noChangeAspect="1" noChangeArrowheads="1"/>
          </p:cNvPicPr>
          <p:nvPr/>
        </p:nvPicPr>
        <p:blipFill>
          <a:blip r:embed="rId4" cstate="print"/>
          <a:srcRect l="13037"/>
          <a:stretch>
            <a:fillRect/>
          </a:stretch>
        </p:blipFill>
        <p:spPr bwMode="auto">
          <a:xfrm>
            <a:off x="642918" y="2928926"/>
            <a:ext cx="3359993" cy="2318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8" name="Picture 4" descr="C:\Documents and Settings\User\Рабочий стол\фото малышей\20161116_090531.jpg"/>
          <p:cNvPicPr>
            <a:picLocks noChangeAspect="1" noChangeArrowheads="1"/>
          </p:cNvPicPr>
          <p:nvPr/>
        </p:nvPicPr>
        <p:blipFill>
          <a:blip r:embed="rId5" cstate="print"/>
          <a:srcRect l="14227" r="15733"/>
          <a:stretch>
            <a:fillRect/>
          </a:stretch>
        </p:blipFill>
        <p:spPr bwMode="auto">
          <a:xfrm>
            <a:off x="2357430" y="5286380"/>
            <a:ext cx="3949371" cy="3171786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артинки рамки цвет\image (3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22530" name="Picture 2" descr="C:\Documents and Settings\User\Рабочий стол\slide_п.jpg"/>
          <p:cNvPicPr>
            <a:picLocks noChangeAspect="1" noChangeArrowheads="1"/>
          </p:cNvPicPr>
          <p:nvPr/>
        </p:nvPicPr>
        <p:blipFill>
          <a:blip r:embed="rId3" cstate="print"/>
          <a:srcRect l="5000" t="6250" r="5000" b="51250"/>
          <a:stretch>
            <a:fillRect/>
          </a:stretch>
        </p:blipFill>
        <p:spPr bwMode="auto">
          <a:xfrm>
            <a:off x="714356" y="571472"/>
            <a:ext cx="5643602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 descr="G:\фото1 младшая группа 2016-2017год\IMG_27022017_080336.jpg"/>
          <p:cNvPicPr>
            <a:picLocks noChangeAspect="1" noChangeArrowheads="1"/>
          </p:cNvPicPr>
          <p:nvPr/>
        </p:nvPicPr>
        <p:blipFill>
          <a:blip r:embed="rId4" cstate="print"/>
          <a:srcRect t="12570" b="10438"/>
          <a:stretch>
            <a:fillRect/>
          </a:stretch>
        </p:blipFill>
        <p:spPr bwMode="auto">
          <a:xfrm>
            <a:off x="1340768" y="3059832"/>
            <a:ext cx="4032448" cy="517442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артинки рамки цвет\image (3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13314" name="Picture 2" descr="F:\ФОТО! 1 младшая группа 2016-2017год\IMG_10042017_0925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712" y="755576"/>
            <a:ext cx="5230888" cy="3138533"/>
          </a:xfrm>
          <a:prstGeom prst="rect">
            <a:avLst/>
          </a:prstGeom>
          <a:noFill/>
        </p:spPr>
      </p:pic>
      <p:pic>
        <p:nvPicPr>
          <p:cNvPr id="7" name="Picture 3" descr="G:\фото1 младшая группа 2016-2017год\IMG_27022017_080439.jpg"/>
          <p:cNvPicPr>
            <a:picLocks noChangeAspect="1" noChangeArrowheads="1"/>
          </p:cNvPicPr>
          <p:nvPr/>
        </p:nvPicPr>
        <p:blipFill>
          <a:blip r:embed="rId4" cstate="print"/>
          <a:srcRect b="16418"/>
          <a:stretch>
            <a:fillRect/>
          </a:stretch>
        </p:blipFill>
        <p:spPr bwMode="auto">
          <a:xfrm>
            <a:off x="1484784" y="3995936"/>
            <a:ext cx="3096344" cy="431329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артинки рамки цвет\image (3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6145" name="Picture 1" descr="C:\Documents and Settings\User\Рабочий стол\slideб.jpg"/>
          <p:cNvPicPr>
            <a:picLocks noChangeAspect="1" noChangeArrowheads="1"/>
          </p:cNvPicPr>
          <p:nvPr/>
        </p:nvPicPr>
        <p:blipFill>
          <a:blip r:embed="rId3" cstate="print"/>
          <a:srcRect t="20000" r="7812" b="12500"/>
          <a:stretch>
            <a:fillRect/>
          </a:stretch>
        </p:blipFill>
        <p:spPr bwMode="auto">
          <a:xfrm>
            <a:off x="642918" y="2143108"/>
            <a:ext cx="5723838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46" name="WordArt 2"/>
          <p:cNvSpPr>
            <a:spLocks noChangeArrowheads="1" noChangeShapeType="1" noTextEdit="1"/>
          </p:cNvSpPr>
          <p:nvPr/>
        </p:nvSpPr>
        <p:spPr bwMode="auto">
          <a:xfrm>
            <a:off x="1142984" y="1000100"/>
            <a:ext cx="1785950" cy="11176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4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Цель:</a:t>
            </a:r>
            <a:endParaRPr lang="ru-RU" sz="24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6" name="Picture 2" descr="F:\фото1 младшая группа 2016-2017год\1 младшая 2016-2017год фото\IMG_06122016_1107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32" y="4786314"/>
            <a:ext cx="5407864" cy="3244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артинки рамки цвет\image (3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24578" name="Picture 2" descr="C:\Documents and Settings\User\Рабочий стол\slide_р.jpg"/>
          <p:cNvPicPr>
            <a:picLocks noChangeAspect="1" noChangeArrowheads="1"/>
          </p:cNvPicPr>
          <p:nvPr/>
        </p:nvPicPr>
        <p:blipFill>
          <a:blip r:embed="rId3" cstate="print"/>
          <a:srcRect l="5000" t="7500" r="5000" b="45000"/>
          <a:stretch>
            <a:fillRect/>
          </a:stretch>
        </p:blipFill>
        <p:spPr bwMode="auto">
          <a:xfrm>
            <a:off x="642918" y="571472"/>
            <a:ext cx="5572164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Documents and Settings\User\Рабочий стол\фото малышей\20161107_164350.jpg"/>
          <p:cNvPicPr>
            <a:picLocks noChangeAspect="1" noChangeArrowheads="1"/>
          </p:cNvPicPr>
          <p:nvPr/>
        </p:nvPicPr>
        <p:blipFill>
          <a:blip r:embed="rId4" cstate="print"/>
          <a:srcRect l="24511" r="21565"/>
          <a:stretch>
            <a:fillRect/>
          </a:stretch>
        </p:blipFill>
        <p:spPr bwMode="auto">
          <a:xfrm>
            <a:off x="1643050" y="4143372"/>
            <a:ext cx="3786214" cy="39495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https://im0-tub-ru.yandex.net/i?id=316fcfc0832204d40fbc83008f94f97b-l&amp;n=13"/>
          <p:cNvPicPr>
            <a:picLocks noChangeAspect="1" noChangeArrowheads="1"/>
          </p:cNvPicPr>
          <p:nvPr/>
        </p:nvPicPr>
        <p:blipFill>
          <a:blip r:embed="rId5" cstate="print"/>
          <a:srcRect l="5000" t="7759" r="5000" b="17104"/>
          <a:stretch>
            <a:fillRect/>
          </a:stretch>
        </p:blipFill>
        <p:spPr bwMode="auto">
          <a:xfrm>
            <a:off x="1928802" y="3214678"/>
            <a:ext cx="3000396" cy="1210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1" name="Picture 13" descr="C:\Documents and Settings\User\Рабочий стол\фото малышей\20161014_1613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644766" y="10880868"/>
            <a:ext cx="4329034" cy="2435082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артинки рамки цвет\image (3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2056" name="Picture 8" descr="https://im2-tub-ru.yandex.net/i?id=c79351e7429202ddc00919746653d446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9" y="785786"/>
            <a:ext cx="3393303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https://yfox.ru/upload/iblock/31b/31bbb0c79421aceba51e104bca69f3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4085" y="6357950"/>
            <a:ext cx="4003849" cy="1995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1" name="Picture 13" descr="C:\Documents and Settings\User\Рабочий стол\фото малышей\20161014_1613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644766" y="10880868"/>
            <a:ext cx="4329034" cy="2435082"/>
          </a:xfrm>
          <a:prstGeom prst="rect">
            <a:avLst/>
          </a:prstGeom>
          <a:noFill/>
        </p:spPr>
      </p:pic>
      <p:pic>
        <p:nvPicPr>
          <p:cNvPr id="35842" name="Picture 2" descr="C:\Documents and Settings\User\Рабочий стол\фото малышей\20161014_161344.jpg"/>
          <p:cNvPicPr>
            <a:picLocks noChangeAspect="1" noChangeArrowheads="1"/>
          </p:cNvPicPr>
          <p:nvPr/>
        </p:nvPicPr>
        <p:blipFill>
          <a:blip r:embed="rId6" cstate="print"/>
          <a:srcRect l="22728" t="13933" r="19278" b="17798"/>
          <a:stretch>
            <a:fillRect/>
          </a:stretch>
        </p:blipFill>
        <p:spPr bwMode="auto">
          <a:xfrm>
            <a:off x="857232" y="3214678"/>
            <a:ext cx="5286412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артинки рамки цвет\image (3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23554" name="Picture 2" descr="C:\Documents and Settings\User\Рабочий стол\slideс.jpg"/>
          <p:cNvPicPr>
            <a:picLocks noChangeAspect="1" noChangeArrowheads="1"/>
          </p:cNvPicPr>
          <p:nvPr/>
        </p:nvPicPr>
        <p:blipFill>
          <a:blip r:embed="rId3" cstate="print"/>
          <a:srcRect l="5000" t="8750" r="10625" b="56250"/>
          <a:stretch>
            <a:fillRect/>
          </a:stretch>
        </p:blipFill>
        <p:spPr bwMode="auto">
          <a:xfrm>
            <a:off x="714356" y="714348"/>
            <a:ext cx="5500726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8" name="Picture 2" descr="F:\DCIM\Camera\IMG_10012018_100442.jpg"/>
          <p:cNvPicPr>
            <a:picLocks noChangeAspect="1" noChangeArrowheads="1"/>
          </p:cNvPicPr>
          <p:nvPr/>
        </p:nvPicPr>
        <p:blipFill>
          <a:blip r:embed="rId4" cstate="print"/>
          <a:srcRect l="18118" t="26422" r="20734" b="5635"/>
          <a:stretch>
            <a:fillRect/>
          </a:stretch>
        </p:blipFill>
        <p:spPr bwMode="auto">
          <a:xfrm>
            <a:off x="836712" y="2771800"/>
            <a:ext cx="3888432" cy="2592288"/>
          </a:xfrm>
          <a:prstGeom prst="rect">
            <a:avLst/>
          </a:prstGeom>
          <a:noFill/>
        </p:spPr>
      </p:pic>
      <p:pic>
        <p:nvPicPr>
          <p:cNvPr id="14339" name="Picture 3" descr="F:\DCIM\Camera\IMG_10012018_100637.jpg"/>
          <p:cNvPicPr>
            <a:picLocks noChangeAspect="1" noChangeArrowheads="1"/>
          </p:cNvPicPr>
          <p:nvPr/>
        </p:nvPicPr>
        <p:blipFill>
          <a:blip r:embed="rId5" cstate="print"/>
          <a:srcRect l="17659" t="4763" r="22321"/>
          <a:stretch>
            <a:fillRect/>
          </a:stretch>
        </p:blipFill>
        <p:spPr bwMode="auto">
          <a:xfrm>
            <a:off x="3140968" y="5436096"/>
            <a:ext cx="3024336" cy="2879304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артинки рамки цвет\image (3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23554" name="Picture 2" descr="C:\Documents and Settings\User\Рабочий стол\slideс.jpg"/>
          <p:cNvPicPr>
            <a:picLocks noChangeAspect="1" noChangeArrowheads="1"/>
          </p:cNvPicPr>
          <p:nvPr/>
        </p:nvPicPr>
        <p:blipFill>
          <a:blip r:embed="rId3" cstate="print"/>
          <a:srcRect l="5000" t="8750" r="10625" b="56250"/>
          <a:stretch>
            <a:fillRect/>
          </a:stretch>
        </p:blipFill>
        <p:spPr bwMode="auto">
          <a:xfrm>
            <a:off x="714356" y="714348"/>
            <a:ext cx="5500726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" descr="F:\фото1 младшая группа 2016-2017год\1 младшая 2016-2017год фото\IMG_29112016_1102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60" y="5715008"/>
            <a:ext cx="4333852" cy="2600311"/>
          </a:xfrm>
          <a:prstGeom prst="rect">
            <a:avLst/>
          </a:prstGeom>
          <a:noFill/>
        </p:spPr>
      </p:pic>
      <p:pic>
        <p:nvPicPr>
          <p:cNvPr id="8" name="Picture 3" descr="G:\Маша\WP_20161221_11_03_43_Pro.jpg"/>
          <p:cNvPicPr>
            <a:picLocks noChangeAspect="1" noChangeArrowheads="1"/>
          </p:cNvPicPr>
          <p:nvPr/>
        </p:nvPicPr>
        <p:blipFill>
          <a:blip r:embed="rId5" cstate="print"/>
          <a:srcRect l="10550" r="12961"/>
          <a:stretch>
            <a:fillRect/>
          </a:stretch>
        </p:blipFill>
        <p:spPr bwMode="auto">
          <a:xfrm>
            <a:off x="1571612" y="2762616"/>
            <a:ext cx="3786214" cy="2780577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артинки рамки цвет\image (3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2" name="Picture 2" descr="F:\DCIM\Camera\IMG_29012018_110504.jpg"/>
          <p:cNvPicPr>
            <a:picLocks noChangeAspect="1" noChangeArrowheads="1"/>
          </p:cNvPicPr>
          <p:nvPr/>
        </p:nvPicPr>
        <p:blipFill>
          <a:blip r:embed="rId3" cstate="print"/>
          <a:srcRect l="29736" r="4484" b="23407"/>
          <a:stretch>
            <a:fillRect/>
          </a:stretch>
        </p:blipFill>
        <p:spPr bwMode="auto">
          <a:xfrm>
            <a:off x="908720" y="683568"/>
            <a:ext cx="5256584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F:\DCIM\Camera\IMG_11092017_112058.jpg"/>
          <p:cNvPicPr>
            <a:picLocks noChangeAspect="1" noChangeArrowheads="1"/>
          </p:cNvPicPr>
          <p:nvPr/>
        </p:nvPicPr>
        <p:blipFill>
          <a:blip r:embed="rId4" cstate="print"/>
          <a:srcRect r="20512"/>
          <a:stretch>
            <a:fillRect/>
          </a:stretch>
        </p:blipFill>
        <p:spPr bwMode="auto">
          <a:xfrm>
            <a:off x="764704" y="4427984"/>
            <a:ext cx="5141640" cy="3881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артинки рамки цвет\image (3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8195" name="Picture 3" descr="F:\DCIM\Camera\IMG_10012018_110336.jpg"/>
          <p:cNvPicPr>
            <a:picLocks noChangeAspect="1" noChangeArrowheads="1"/>
          </p:cNvPicPr>
          <p:nvPr/>
        </p:nvPicPr>
        <p:blipFill>
          <a:blip r:embed="rId3" cstate="print"/>
          <a:srcRect t="25906" b="2853"/>
          <a:stretch>
            <a:fillRect/>
          </a:stretch>
        </p:blipFill>
        <p:spPr bwMode="auto">
          <a:xfrm>
            <a:off x="980728" y="755576"/>
            <a:ext cx="5040560" cy="5984917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артинки рамки цвет\image (3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5" name="Picture 2" descr="F:\DCIM\Camera\IMG_11072017_111306.jpg"/>
          <p:cNvPicPr>
            <a:picLocks noChangeAspect="1" noChangeArrowheads="1"/>
          </p:cNvPicPr>
          <p:nvPr/>
        </p:nvPicPr>
        <p:blipFill>
          <a:blip r:embed="rId3" cstate="print"/>
          <a:srcRect t="17816" b="29672"/>
          <a:stretch>
            <a:fillRect/>
          </a:stretch>
        </p:blipFill>
        <p:spPr bwMode="auto">
          <a:xfrm>
            <a:off x="1268760" y="827584"/>
            <a:ext cx="4607496" cy="4032448"/>
          </a:xfrm>
          <a:prstGeom prst="rect">
            <a:avLst/>
          </a:prstGeom>
          <a:noFill/>
        </p:spPr>
      </p:pic>
      <p:pic>
        <p:nvPicPr>
          <p:cNvPr id="11266" name="Picture 2" descr="F:\DCIM\Camera\IMG_16102017_104647.jpg"/>
          <p:cNvPicPr>
            <a:picLocks noChangeAspect="1" noChangeArrowheads="1"/>
          </p:cNvPicPr>
          <p:nvPr/>
        </p:nvPicPr>
        <p:blipFill>
          <a:blip r:embed="rId4" cstate="print"/>
          <a:srcRect r="21260" b="21818"/>
          <a:stretch>
            <a:fillRect/>
          </a:stretch>
        </p:blipFill>
        <p:spPr bwMode="auto">
          <a:xfrm>
            <a:off x="1052736" y="5292080"/>
            <a:ext cx="4968552" cy="2959988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артинки рамки цвет\image (3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25602" name="Picture 2" descr="C:\Documents and Settings\User\Рабочий стол\slide_т.jpg"/>
          <p:cNvPicPr>
            <a:picLocks noChangeAspect="1" noChangeArrowheads="1"/>
          </p:cNvPicPr>
          <p:nvPr/>
        </p:nvPicPr>
        <p:blipFill>
          <a:blip r:embed="rId3" cstate="print"/>
          <a:srcRect l="2187" t="10000" b="55000"/>
          <a:stretch>
            <a:fillRect/>
          </a:stretch>
        </p:blipFill>
        <p:spPr bwMode="auto">
          <a:xfrm>
            <a:off x="500042" y="571472"/>
            <a:ext cx="5857916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G:\Маша\WP_20170112_11_19_05_Pro.jpg"/>
          <p:cNvPicPr>
            <a:picLocks noChangeAspect="1" noChangeArrowheads="1"/>
          </p:cNvPicPr>
          <p:nvPr/>
        </p:nvPicPr>
        <p:blipFill>
          <a:blip r:embed="rId4" cstate="print"/>
          <a:srcRect l="20108"/>
          <a:stretch>
            <a:fillRect/>
          </a:stretch>
        </p:blipFill>
        <p:spPr bwMode="auto">
          <a:xfrm>
            <a:off x="1052736" y="2627784"/>
            <a:ext cx="5112568" cy="3594691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артинки рамки цвет\image (3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26626" name="Picture 2" descr="C:\Documents and Settings\User\Рабочий стол\slide_у.jpg"/>
          <p:cNvPicPr>
            <a:picLocks noChangeAspect="1" noChangeArrowheads="1"/>
          </p:cNvPicPr>
          <p:nvPr/>
        </p:nvPicPr>
        <p:blipFill>
          <a:blip r:embed="rId3" cstate="print"/>
          <a:srcRect l="5000" t="7500" r="2187" b="62500"/>
          <a:stretch>
            <a:fillRect/>
          </a:stretch>
        </p:blipFill>
        <p:spPr bwMode="auto">
          <a:xfrm>
            <a:off x="571480" y="714348"/>
            <a:ext cx="5857916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F:\фото1 младшая группа 2016-2017год\IMG_18102016_093646.jpg"/>
          <p:cNvPicPr>
            <a:picLocks noChangeAspect="1" noChangeArrowheads="1"/>
          </p:cNvPicPr>
          <p:nvPr/>
        </p:nvPicPr>
        <p:blipFill>
          <a:blip r:embed="rId4" cstate="print"/>
          <a:srcRect l="16556" r="12388"/>
          <a:stretch>
            <a:fillRect/>
          </a:stretch>
        </p:blipFill>
        <p:spPr bwMode="auto">
          <a:xfrm>
            <a:off x="714356" y="3500430"/>
            <a:ext cx="5476292" cy="4624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F:\картинки рамки цвет\image (31).jpg"/>
          <p:cNvPicPr>
            <a:picLocks noChangeAspect="1" noChangeArrowheads="1"/>
          </p:cNvPicPr>
          <p:nvPr/>
        </p:nvPicPr>
        <p:blipFill>
          <a:blip r:embed="rId2" cstate="print"/>
          <a:srcRect l="37361" t="28802" r="30347" b="61042"/>
          <a:stretch>
            <a:fillRect/>
          </a:stretch>
        </p:blipFill>
        <p:spPr bwMode="auto">
          <a:xfrm>
            <a:off x="4000504" y="1857356"/>
            <a:ext cx="2357454" cy="988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артинки рамки цвет\image (3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27650" name="WordArt 2"/>
          <p:cNvSpPr>
            <a:spLocks noChangeArrowheads="1" noChangeShapeType="1" noTextEdit="1"/>
          </p:cNvSpPr>
          <p:nvPr/>
        </p:nvSpPr>
        <p:spPr bwMode="auto">
          <a:xfrm>
            <a:off x="688974" y="795338"/>
            <a:ext cx="4311661" cy="9191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endParaRPr lang="ru-RU" sz="24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6" name="Picture 5" descr="F:\фото1 младшая группа 2016-2017год\1 младшая 2016-2017год фото\IMG_05122016_091049.jpg"/>
          <p:cNvPicPr>
            <a:picLocks noChangeAspect="1" noChangeArrowheads="1"/>
          </p:cNvPicPr>
          <p:nvPr/>
        </p:nvPicPr>
        <p:blipFill>
          <a:blip r:embed="rId3" cstate="print"/>
          <a:srcRect l="7674"/>
          <a:stretch>
            <a:fillRect/>
          </a:stretch>
        </p:blipFill>
        <p:spPr bwMode="auto">
          <a:xfrm>
            <a:off x="785794" y="4857752"/>
            <a:ext cx="5056411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F:\фото1 младшая группа 2016-2017год\1 младшая 2016-2017год фото\IMG_10012017_092315.jpg"/>
          <p:cNvPicPr>
            <a:picLocks noChangeAspect="1" noChangeArrowheads="1"/>
          </p:cNvPicPr>
          <p:nvPr/>
        </p:nvPicPr>
        <p:blipFill>
          <a:blip r:embed="rId4" cstate="print"/>
          <a:srcRect t="18124" r="11687" b="19180"/>
          <a:stretch>
            <a:fillRect/>
          </a:stretch>
        </p:blipFill>
        <p:spPr bwMode="auto">
          <a:xfrm>
            <a:off x="2000240" y="714348"/>
            <a:ext cx="3381174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артинки рамки цвет\image (3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122" name="WordArt 2"/>
          <p:cNvSpPr>
            <a:spLocks noChangeArrowheads="1" noChangeShapeType="1" noTextEdit="1"/>
          </p:cNvSpPr>
          <p:nvPr/>
        </p:nvSpPr>
        <p:spPr bwMode="auto">
          <a:xfrm>
            <a:off x="785794" y="642910"/>
            <a:ext cx="1714512" cy="7143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4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Задачи:</a:t>
            </a:r>
            <a:endParaRPr lang="ru-RU" sz="24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714356" y="1500166"/>
            <a:ext cx="5394496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Формировать понятие родителей о возможности игры как средства для развития интеллектуально-познавательной деятельности.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Стимулировать интерес родителей для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совместной игровой деятельности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собственным ребёнком.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Обсудить вопрос об организации</a:t>
            </a:r>
            <a:r>
              <a:rPr kumimoji="0" lang="ru-RU" sz="2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игровой среды в условиях детского</a:t>
            </a:r>
            <a:r>
              <a:rPr kumimoji="0" lang="ru-RU" sz="2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сада и семьи;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 достоинствах и недостатках игрушек.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9457" name="Picture 1" descr="F:\фото1 младшая группа 2016-2017год\IMG_25112016_1230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46" y="5500694"/>
            <a:ext cx="4548166" cy="272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артинки рамки цвет\image (3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27650" name="WordArt 2"/>
          <p:cNvSpPr>
            <a:spLocks noChangeArrowheads="1" noChangeShapeType="1" noTextEdit="1"/>
          </p:cNvSpPr>
          <p:nvPr/>
        </p:nvSpPr>
        <p:spPr bwMode="auto">
          <a:xfrm>
            <a:off x="688974" y="795338"/>
            <a:ext cx="4311661" cy="9191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endParaRPr lang="ru-RU" sz="24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36868" name="WordArt 4"/>
          <p:cNvSpPr>
            <a:spLocks noChangeArrowheads="1" noChangeShapeType="1" noTextEdit="1"/>
          </p:cNvSpPr>
          <p:nvPr/>
        </p:nvSpPr>
        <p:spPr bwMode="auto">
          <a:xfrm>
            <a:off x="214290" y="6286512"/>
            <a:ext cx="6429420" cy="178435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rtl="0"/>
            <a:r>
              <a:rPr lang="ru-RU" sz="3600" kern="10" spc="-360" dirty="0" smtClean="0">
                <a:ln w="12700" algn="ctr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"СПАСИБО    ЗА    ВНИМАНИЕ!"</a:t>
            </a:r>
            <a:endParaRPr lang="ru-RU" sz="3600" kern="10" spc="-360" dirty="0">
              <a:ln w="12700" algn="ctr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/>
            </a:endParaRPr>
          </a:p>
        </p:txBody>
      </p:sp>
      <p:pic>
        <p:nvPicPr>
          <p:cNvPr id="15363" name="Picture 3" descr="F:\DCIM\Camera\IMG_01092017_090426.jpg"/>
          <p:cNvPicPr>
            <a:picLocks noChangeAspect="1" noChangeArrowheads="1"/>
          </p:cNvPicPr>
          <p:nvPr/>
        </p:nvPicPr>
        <p:blipFill>
          <a:blip r:embed="rId3" cstate="print"/>
          <a:srcRect l="16289" r="28843"/>
          <a:stretch>
            <a:fillRect/>
          </a:stretch>
        </p:blipFill>
        <p:spPr bwMode="auto">
          <a:xfrm>
            <a:off x="1124744" y="827584"/>
            <a:ext cx="4608512" cy="5039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артинки рамки цвет\image (3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71546" y="2643174"/>
            <a:ext cx="48577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099" name="Picture 3" descr="C:\Documents and Settings\User\Рабочий стол\slide_г.jpg"/>
          <p:cNvPicPr>
            <a:picLocks noChangeAspect="1" noChangeArrowheads="1"/>
          </p:cNvPicPr>
          <p:nvPr/>
        </p:nvPicPr>
        <p:blipFill>
          <a:blip r:embed="rId3" cstate="print"/>
          <a:srcRect l="5000" t="16250" r="5000" b="15000"/>
          <a:stretch>
            <a:fillRect/>
          </a:stretch>
        </p:blipFill>
        <p:spPr bwMode="auto">
          <a:xfrm>
            <a:off x="714356" y="2214546"/>
            <a:ext cx="5500702" cy="3151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F:\картинки рамки цвет\image (31).jpg"/>
          <p:cNvPicPr>
            <a:picLocks noChangeAspect="1" noChangeArrowheads="1"/>
          </p:cNvPicPr>
          <p:nvPr/>
        </p:nvPicPr>
        <p:blipFill>
          <a:blip r:embed="rId2" cstate="print"/>
          <a:srcRect l="15625" t="28571" r="51042" b="48052"/>
          <a:stretch>
            <a:fillRect/>
          </a:stretch>
        </p:blipFill>
        <p:spPr bwMode="auto">
          <a:xfrm>
            <a:off x="642918" y="1500166"/>
            <a:ext cx="2286016" cy="128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97" name="WordArt 1"/>
          <p:cNvSpPr>
            <a:spLocks noChangeArrowheads="1" noChangeShapeType="1" noTextEdit="1"/>
          </p:cNvSpPr>
          <p:nvPr/>
        </p:nvSpPr>
        <p:spPr bwMode="auto">
          <a:xfrm>
            <a:off x="928670" y="1500166"/>
            <a:ext cx="1714512" cy="12144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4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ИГРА</a:t>
            </a:r>
            <a:endParaRPr lang="ru-RU" sz="24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9" name="Picture 1" descr="C:\Documents and Settings\User\Рабочий стол\фото малышей\20161031_160135.jpg"/>
          <p:cNvPicPr>
            <a:picLocks noChangeAspect="1" noChangeArrowheads="1"/>
          </p:cNvPicPr>
          <p:nvPr/>
        </p:nvPicPr>
        <p:blipFill>
          <a:blip r:embed="rId4" cstate="print"/>
          <a:srcRect l="11419" r="22511"/>
          <a:stretch>
            <a:fillRect/>
          </a:stretch>
        </p:blipFill>
        <p:spPr bwMode="auto">
          <a:xfrm>
            <a:off x="1857364" y="5286380"/>
            <a:ext cx="3440254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артинки рамки цвет\image (3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3073" name="Picture 1" descr="C:\Documents and Settings\User\Рабочий стол\slide_е.jpg"/>
          <p:cNvPicPr>
            <a:picLocks noChangeAspect="1" noChangeArrowheads="1"/>
          </p:cNvPicPr>
          <p:nvPr/>
        </p:nvPicPr>
        <p:blipFill>
          <a:blip r:embed="rId3" cstate="print"/>
          <a:srcRect l="7812" t="11250" r="5000" b="58750"/>
          <a:stretch>
            <a:fillRect/>
          </a:stretch>
        </p:blipFill>
        <p:spPr bwMode="auto">
          <a:xfrm>
            <a:off x="642918" y="571472"/>
            <a:ext cx="5715040" cy="17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F:\фото1 младшая группа 2016-2017год\IMG_24112016_161856.jpg"/>
          <p:cNvPicPr>
            <a:picLocks noChangeAspect="1" noChangeArrowheads="1"/>
          </p:cNvPicPr>
          <p:nvPr/>
        </p:nvPicPr>
        <p:blipFill>
          <a:blip r:embed="rId4" cstate="print"/>
          <a:srcRect b="19877"/>
          <a:stretch>
            <a:fillRect/>
          </a:stretch>
        </p:blipFill>
        <p:spPr bwMode="auto">
          <a:xfrm>
            <a:off x="3429000" y="3286116"/>
            <a:ext cx="2888919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G:\DCIM\Camera\IMG_22022017_154147.jpg"/>
          <p:cNvPicPr>
            <a:picLocks noChangeAspect="1" noChangeArrowheads="1"/>
          </p:cNvPicPr>
          <p:nvPr/>
        </p:nvPicPr>
        <p:blipFill>
          <a:blip r:embed="rId5" cstate="print"/>
          <a:srcRect l="5787" t="11574" b="10878"/>
          <a:stretch>
            <a:fillRect/>
          </a:stretch>
        </p:blipFill>
        <p:spPr bwMode="auto">
          <a:xfrm>
            <a:off x="642918" y="4572000"/>
            <a:ext cx="2786082" cy="3821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928670" y="3857620"/>
            <a:ext cx="20717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«Рыбалка»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57562" y="2500298"/>
            <a:ext cx="30909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«Парикмахерская»</a:t>
            </a: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артинки рамки цвет\image (3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76872" y="3779912"/>
            <a:ext cx="19479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«Больница»</a:t>
            </a:r>
            <a:endParaRPr lang="ru-RU" sz="3200" dirty="0" smtClean="0">
              <a:latin typeface="Monotype Corsiva" pitchFamily="66" charset="0"/>
            </a:endParaRPr>
          </a:p>
        </p:txBody>
      </p:sp>
      <p:pic>
        <p:nvPicPr>
          <p:cNvPr id="7170" name="Picture 2" descr="F:\DCIM\Camera\IMG_19012018_1637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2736" y="755576"/>
            <a:ext cx="4968552" cy="2981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F:\DCIM\Camera\IMG_22112017_152400.jpg"/>
          <p:cNvPicPr>
            <a:picLocks noChangeAspect="1" noChangeArrowheads="1"/>
          </p:cNvPicPr>
          <p:nvPr/>
        </p:nvPicPr>
        <p:blipFill>
          <a:blip r:embed="rId4" cstate="print"/>
          <a:srcRect l="11439" t="4400" r="20805"/>
          <a:stretch>
            <a:fillRect/>
          </a:stretch>
        </p:blipFill>
        <p:spPr bwMode="auto">
          <a:xfrm>
            <a:off x="1124744" y="4427984"/>
            <a:ext cx="4763277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артинки рамки цвет\image (3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92696" y="4572000"/>
            <a:ext cx="20717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«Магазин»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05064" y="611560"/>
            <a:ext cx="21226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«Пожарные»</a:t>
            </a:r>
            <a:endParaRPr lang="ru-RU" sz="3200" dirty="0" smtClean="0">
              <a:latin typeface="Monotype Corsiva" pitchFamily="66" charset="0"/>
            </a:endParaRPr>
          </a:p>
        </p:txBody>
      </p:sp>
      <p:pic>
        <p:nvPicPr>
          <p:cNvPr id="10242" name="Picture 2" descr="F:\DCIM\Camera\IMG_05022018_093454.jpg"/>
          <p:cNvPicPr>
            <a:picLocks noChangeAspect="1" noChangeArrowheads="1"/>
          </p:cNvPicPr>
          <p:nvPr/>
        </p:nvPicPr>
        <p:blipFill>
          <a:blip r:embed="rId3" cstate="print"/>
          <a:srcRect r="6637"/>
          <a:stretch>
            <a:fillRect/>
          </a:stretch>
        </p:blipFill>
        <p:spPr bwMode="auto">
          <a:xfrm>
            <a:off x="908720" y="5148064"/>
            <a:ext cx="5040560" cy="3239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F:\DCIM\Camera\IMG_04102017_112853.jpg"/>
          <p:cNvPicPr>
            <a:picLocks noChangeAspect="1" noChangeArrowheads="1"/>
          </p:cNvPicPr>
          <p:nvPr/>
        </p:nvPicPr>
        <p:blipFill>
          <a:blip r:embed="rId4" cstate="print"/>
          <a:srcRect r="17300"/>
          <a:stretch>
            <a:fillRect/>
          </a:stretch>
        </p:blipFill>
        <p:spPr bwMode="auto">
          <a:xfrm>
            <a:off x="908720" y="1043608"/>
            <a:ext cx="5040560" cy="3656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артинки рамки цвет\image (3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31746" name="Picture 2" descr="C:\Documents and Settings\User\Рабочий стол\фото малышей\20161019_080525.jpg"/>
          <p:cNvPicPr>
            <a:picLocks noChangeAspect="1" noChangeArrowheads="1"/>
          </p:cNvPicPr>
          <p:nvPr/>
        </p:nvPicPr>
        <p:blipFill>
          <a:blip r:embed="rId3" cstate="print"/>
          <a:srcRect l="23852" t="18121" r="23143"/>
          <a:stretch>
            <a:fillRect/>
          </a:stretch>
        </p:blipFill>
        <p:spPr bwMode="auto">
          <a:xfrm>
            <a:off x="1500174" y="857224"/>
            <a:ext cx="3714776" cy="3227830"/>
          </a:xfrm>
          <a:prstGeom prst="rect">
            <a:avLst/>
          </a:prstGeom>
          <a:noFill/>
        </p:spPr>
      </p:pic>
      <p:pic>
        <p:nvPicPr>
          <p:cNvPr id="31747" name="Picture 3" descr="C:\Documents and Settings\User\Рабочий стол\фото малышей\20161115_165954 (1).jpg"/>
          <p:cNvPicPr>
            <a:picLocks noChangeAspect="1" noChangeArrowheads="1"/>
          </p:cNvPicPr>
          <p:nvPr/>
        </p:nvPicPr>
        <p:blipFill>
          <a:blip r:embed="rId4" cstate="print"/>
          <a:srcRect r="20433"/>
          <a:stretch>
            <a:fillRect/>
          </a:stretch>
        </p:blipFill>
        <p:spPr bwMode="auto">
          <a:xfrm>
            <a:off x="1000108" y="5000628"/>
            <a:ext cx="4729000" cy="334317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71744" y="4214810"/>
            <a:ext cx="14462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«Семья»</a:t>
            </a:r>
            <a:endParaRPr lang="ru-RU" sz="3200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артинки рамки цвет\image (3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33794" name="Picture 2" descr="C:\Documents and Settings\User\Рабочий стол\фото малышей\20161014_161656.jpg"/>
          <p:cNvPicPr>
            <a:picLocks noChangeAspect="1" noChangeArrowheads="1"/>
          </p:cNvPicPr>
          <p:nvPr/>
        </p:nvPicPr>
        <p:blipFill>
          <a:blip r:embed="rId3" cstate="print"/>
          <a:srcRect l="25990" b="15288"/>
          <a:stretch>
            <a:fillRect/>
          </a:stretch>
        </p:blipFill>
        <p:spPr bwMode="auto">
          <a:xfrm>
            <a:off x="1142984" y="5214942"/>
            <a:ext cx="4549175" cy="2928958"/>
          </a:xfrm>
          <a:prstGeom prst="rect">
            <a:avLst/>
          </a:prstGeom>
          <a:noFill/>
        </p:spPr>
      </p:pic>
      <p:pic>
        <p:nvPicPr>
          <p:cNvPr id="33795" name="Picture 3" descr="C:\Documents and Settings\User\Рабочий стол\фото малышей\20161014_160401.jpg"/>
          <p:cNvPicPr>
            <a:picLocks noChangeAspect="1" noChangeArrowheads="1"/>
          </p:cNvPicPr>
          <p:nvPr/>
        </p:nvPicPr>
        <p:blipFill>
          <a:blip r:embed="rId4" cstate="print"/>
          <a:srcRect l="24726" r="25822"/>
          <a:stretch>
            <a:fillRect/>
          </a:stretch>
        </p:blipFill>
        <p:spPr bwMode="auto">
          <a:xfrm>
            <a:off x="188640" y="1043608"/>
            <a:ext cx="2951794" cy="335758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708920" y="539552"/>
            <a:ext cx="14462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«Семья»</a:t>
            </a:r>
            <a:endParaRPr lang="ru-RU" sz="3200" dirty="0"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85926" y="4500562"/>
            <a:ext cx="3172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latin typeface="Monotype Corsiva" pitchFamily="66" charset="0"/>
              </a:rPr>
              <a:t>«Автолюбители»</a:t>
            </a:r>
            <a:endParaRPr lang="ru-RU" sz="3600" dirty="0">
              <a:latin typeface="Monotype Corsiva" pitchFamily="66" charset="0"/>
            </a:endParaRPr>
          </a:p>
        </p:txBody>
      </p:sp>
      <p:pic>
        <p:nvPicPr>
          <p:cNvPr id="9218" name="Picture 2" descr="F:\DCIM\Camera\IMG_08092017_095502.jpg"/>
          <p:cNvPicPr>
            <a:picLocks noChangeAspect="1" noChangeArrowheads="1"/>
          </p:cNvPicPr>
          <p:nvPr/>
        </p:nvPicPr>
        <p:blipFill>
          <a:blip r:embed="rId5" cstate="print"/>
          <a:srcRect l="6619" t="21465" r="15609" b="31871"/>
          <a:stretch>
            <a:fillRect/>
          </a:stretch>
        </p:blipFill>
        <p:spPr bwMode="auto">
          <a:xfrm>
            <a:off x="3284984" y="1043608"/>
            <a:ext cx="3384376" cy="3384376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94</Words>
  <Application>Microsoft Office PowerPoint</Application>
  <PresentationFormat>Экран (4:3)</PresentationFormat>
  <Paragraphs>28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</cp:lastModifiedBy>
  <cp:revision>47</cp:revision>
  <dcterms:modified xsi:type="dcterms:W3CDTF">2018-02-20T16:56:17Z</dcterms:modified>
</cp:coreProperties>
</file>